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0.59336099585062241</c:v>
                </c:pt>
                <c:pt idx="1">
                  <c:v>0.40663900414937759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0.59336099585062241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7.5743120545808242</c:v>
                </c:pt>
                <c:pt idx="1">
                  <c:v>9.0822526643988013</c:v>
                </c:pt>
                <c:pt idx="2">
                  <c:v>6.0430980618413326</c:v>
                </c:pt>
                <c:pt idx="3">
                  <c:v>9.2312069296681791</c:v>
                </c:pt>
                <c:pt idx="4">
                  <c:v>8.4876845341942371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7.8925066566075044</c:v>
                </c:pt>
                <c:pt idx="2">
                  <c:v>4.9198767003185759</c:v>
                </c:pt>
                <c:pt idx="3">
                  <c:v>8.1419720279820833</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E9-44F9-8516-9A3965EE9A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E9-44F9-8516-9A3965EE9A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0.21066123248118229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3.7331726324425323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2.6174461325591203E-2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4.8961338257196969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0.10955904802616434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0.26236804622340681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2.7390850350141083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0.21943262972546762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5.2757126600201101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6.9165268833480118</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E3-4245-9E11-9D842C61BB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E3-4245-9E11-9D842C61BB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48-46D4-B9D4-461D285F60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48-46D4-B9D4-461D285F60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1.8468778992914991E-3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0.48208789691485254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0.13440250131718656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1.4031429715831232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0.13440250131718567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0.4389938355800016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6.7116468914789067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0.15274051245106079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0.55819374080524309</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0.15562024158651067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1.6246531580752439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0.15562024158650978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0.38383028340337866</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7.0955700898216909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0.59030337956322843</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0.5957486920851025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0.16609028122276737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1.7339588806907793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0.16609028122276648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0.15980324102332766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6.9423636687434351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7.096991790874033</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C1-4A2C-BE92-71BC9AC10A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C1-4A2C-BE92-71BC9AC10A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8C-4130-8960-98588AF4F1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8C-4130-8960-98588AF4F1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0.43404635666028568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0.78523907081922584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0.21891878208410542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2.2854809056263452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0.21891878208410542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0.78523907081922584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3.102218420906766E-2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7.096991790874033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0.51288481092502058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0.33462216552404822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3.4934077497779095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0.33462216552404911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2.5407397325064807E-2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6.6684348817028107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59-43AE-A3E7-8D5ED2F3A3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59-43AE-A3E7-8D5ED2F3A3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91-4BA6-916B-25216004E4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91-4BA6-916B-25216004E4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0.11415273356772992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0.36845445657735976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0.10272234773445987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1.0724066801998831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0.10272234773445987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0.36845445657735887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8.1854757274335554E-2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9.2312069296681791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9.1423892575967418</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E9-494C-AA19-CBC7A8FB72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E9-494C-AA19-CBC7A8FB72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9A-4F62-8BC9-212E30568D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9A-4F62-8BC9-212E30568D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7D-44CD-8271-415C76EB8F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7D-44CD-8271-415C76EB8F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0.44681906608707944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0.31770865275309124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8.8574797030572583E-2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0.92470826580485266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8.8574797030572583E-2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0.31770865275309035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0.22000675257295832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9.1423892575967418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9.2172652005745537</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C6-4B80-91CD-306F7249A2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C6-4B80-91CD-306F7249A2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5A-4D0F-8EAC-7DC965FDAF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5A-4D0F-8EAC-7DC965FDAF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1.279617935638595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0.24185285590371919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6.7426768006802362E-2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0.70392585478773739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6.7426768006802362E-2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0.24185285590371919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8.1869115839447559E-2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9.425939451232173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0.57221409337650098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0.22551484322380588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6.2871852223219449E-2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0.6563731827373438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6.2871852223219449E-2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0.22551484322380588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0.14779319469725927</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9.3906539932041344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0.42924764676670257</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0.27256893465262522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7.599018111243705E-2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0.79332666797333129</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7.5990181112436161E-2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0.27256893465262522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5.6247081505333085E-2</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8.8352021572873536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8.9299228777767485</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98-48E7-B663-B411026709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98-48E7-B663-B411026709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85-4B38-A165-FC4707821E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85-4B38-A165-FC4707821E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81-46AD-91F2-5FB50442F9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81-46AD-91F2-5FB50442F9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0.20886695182793424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0.37476367384547693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0.10448131033778463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1.0907699992597548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0.10448131033778374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0.36353472501640027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8.6693515070515499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0.27672219658431718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0.35666852080678346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9.943651695947775E-2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1.0381030748908842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9.9436516959476862E-2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0.35666852080678346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7.9996926770430576E-2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9.1904942485019472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7A-4C32-A252-B31B165269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7A-4C32-A252-B31B165269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8F-412F-B4B7-F3CC4593D3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8F-412F-B4B7-F3CC4593D3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0.46643133647008739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0.63867386362592082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0.1780574981171883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1.8588949206472796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0.17805749811718741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0.63867386362592171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0.56440607791578934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8.3473381291476141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0.23187138008136721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7.0940981517376045E-2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0.74061374332908869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7.0940981517376045E-2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0.25445797696931827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0.27327650011486249</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8.9603291481341945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0.28963246154883127</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9.7987078013854756E-2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1.0229711387337499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9.7987078013854756E-2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0.35146953294454875</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0.65199982487975916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8.6609842438229236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8.8799845563523228</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8.1339922780833795E-2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2.2015738550720076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8.8421248497836817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BB-42C1-A9AD-8849970DF3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BB-42C1-A9AD-8849970DF3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DB-456E-B7A8-7C5EBD952A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DB-456E-B7A8-7C5EBD952A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0.36644371372129569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0.11981024417335906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1.2508018852920708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0.11981024417335995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0.4297469770006721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0.58748816648037661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8.2480053985641231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1.5169282081596736</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0.37840434029712888</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0.10549630092496809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1.1013663564307308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0.1054963009249672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0.37840434029713066</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0.43051704880885033</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9.5119637141405224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6.8845498479056744E-2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2.2462266247523583</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8.2010092948496531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8.9656742893984465</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C5-4065-888C-A8E2F359A5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C5-4065-888C-A8E2F359A5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8E-4DC8-AD26-7BF4842A81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8E-4DC8-AD26-7BF4842A81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0.18161879766048195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0.37991343099592445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0.10591702412903548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1.1057586467600391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0.10591702412903636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0.37991343099592356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0.11799802796689463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8.5248847933436096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0.27992850677116898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0.26189744602862497</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7.3015049869727733E-2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0.76226672153011776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7.3015049869727733E-2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0.26189744602862497</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5.5218256935098964E-2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9.2936881070490429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2.2178666173439865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3.7186675036581462E-2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8.7719082296685666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0.20647430105798303</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0.25277670174817146</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7.047225455581696E-2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0.73572030060848803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7.047225455581696E-2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0.25277670174817146</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0.11713044816786322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9.0766200087542082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0.30172087302300632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8.789149740725577E-2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0.91757471505582444</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8.789149740725577E-2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0.31525772754604908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8.2112329945621454E-2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8.9675042484469287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8.7353362727244583</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9E-4BA5-B59C-3DD0EE50FB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9E-4BA5-B59C-3DD0EE50FB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93-4C11-9101-D02E7A994E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93-4C11-9101-D02E7A994E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0.20439722760141255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0.11551438979959983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1.2059537774636233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0.11551438979959983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0.41318124506320864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8.7353362727244583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0.32792353032418031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0.17176789244684443</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1.7932323332409297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0.17176789244684443</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0.38884640176944885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8.7877080621917933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0.16931654473012081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0.56514113490361595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0.1575571231187638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1.5801929602616607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9.4080439725643767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0.18542877690260973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3.0967741153579578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0.29662991979272491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0.41544585102984399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7.3593763833699288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3.1743764098915985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0.31357410626578197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1.0451928215206268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6.0430980618413326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0.19144852380871669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0.16433351084998193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1.7156184482055128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0.16433351084998193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0.46951954179164801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9.0822526643988013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0.58167330677290841</c:v>
                </c:pt>
                <c:pt idx="1">
                  <c:v>9.1633466135458169E-2</c:v>
                </c:pt>
                <c:pt idx="2">
                  <c:v>0.1394422310756972</c:v>
                </c:pt>
                <c:pt idx="3">
                  <c:v>0.10756972111553781</c:v>
                </c:pt>
                <c:pt idx="4">
                  <c:v>1.5936254980079681E-2</c:v>
                </c:pt>
                <c:pt idx="5">
                  <c:v>6.3745019920318724E-2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6.2276339238421032</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9D-4CC0-B389-17181357DB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9D-4CC0-B389-17181357DB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08-4608-97B7-F8A53C3FB5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08-4608-97B7-F8A53C3FB5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1.3498750829240791E-2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0.93333412074596378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0.26020657476719578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2.7165195808570886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0.26020657476719578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0.42657902157579741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7.5658542258663699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0.74925688167160409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0.51625651388004279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0.14392845626452999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1.502592584506905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0.1439284562645291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0.51625651388004279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0.34032023194751382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8.4561374143979648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0.71914165473988412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0.22996898906677199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2.4008434927085309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0.2299689890667711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0.29428423797104131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8.1141104177688419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0.48689633584773517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0.2558406933569759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2.6709404007415611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0.25584069335697723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0.91767415484797077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1.0379540463201433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4.1748433396507352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0.59744429529502008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0.21301606908669823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2.2238574226225718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0.21301606908669779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0.76406664867585761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0.6883823290266875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2.8272242215266039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9.2245373727434909E-2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1.5090576442758667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0.14454772331123245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0.51847776084529684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0.1190963336886437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7.9723743762650239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9.1423610208574164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0.12749003984063742</c:v>
                </c:pt>
                <c:pt idx="1">
                  <c:v>0.87250996015936255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25-4397-9B1A-9C357D7FB4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25-4397-9B1A-9C357D7FB4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64-43F5-8BFE-90C71F786F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64-43F5-8BFE-90C71F786F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5.8024934440581433E-2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8.150679970985486E-2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0.68257499732196969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9.2756877859362596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0.2298841451782101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0.10130301819582854</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1.057589081963453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0.10130301819582854</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0.19219320673707685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8.6784224019572314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0.57622335451021378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9.47297287467876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6.6981216427015164</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7D-4D98-B69D-0E3C1EB39A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7D-4D98-B69D-0E3C1EB39A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FF-492F-80AB-6B23B9FE9D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FF-492F-80AB-6B23B9FE9D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0.32411119153930934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3.9292016852733398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0.37636544912070491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0.16113577243585109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3.435026981535676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0.19565700119690277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2.2873863862191381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8.9767992682374018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0.41832669322709171</c:v>
                </c:pt>
                <c:pt idx="1">
                  <c:v>0.2788844621513944</c:v>
                </c:pt>
                <c:pt idx="2">
                  <c:v>0.30278884462151401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8.6660846515321133E-2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3.3720668560973683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7.163084176324789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9.0154512383402441E-3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0.40776516560890874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4.2570102533307992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0.40776516560890919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0.47464255017540502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6.0867808131098622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0.21394471066099729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0.1299137129334369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1.3562806601688662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0.12991371293343867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0.25438028538240331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7.6487801736706293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0.54719228745912218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0.25149152001455199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2.6255356504741556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0.25149152001455111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0.2366589384550295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6.8782584433307417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2.3286202026900114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0.21890221332931858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7.7674484472338916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9.2012111730298596</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9F-43A2-9DF3-3B3C8B3EB0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9F-43A2-9DF3-3B3C8B3EB0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30-416E-968C-25DB14198D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30-416E-968C-25DB14198D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0.15338998811782911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0.34185610552102474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9.5306926323216246E-2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0.99499073680193462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9.5306926323216246E-2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0.34185610552102474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0.27354751001669975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9.1825582431608144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5.1323453715831135E-2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0.14469763588340889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1.3590153571624715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9.3207182417359942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0.40637450199203184</c:v>
                </c:pt>
                <c:pt idx="1">
                  <c:v>0.58565737051792832</c:v>
                </c:pt>
                <c:pt idx="2">
                  <c:v>0</c:v>
                </c:pt>
                <c:pt idx="3">
                  <c:v>7.9681274900398405E-3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2.7196161167646338E-2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0.45366779624097742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0.12647918973293049</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1.3204247271147773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0.12647918973293137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0.4536677962409783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2.3280779233445514E-2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9.100357034192772</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8.8039186127225051</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12-4AF6-9D94-6ED91E94A1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12-4AF6-9D94-6ED91E94A1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15-43EB-ABE1-6B462726C1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15-43EB-ABE1-6B462726C1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0.29283815469248609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0.10854163950078988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1.133159257432415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0.10854163950079077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0.38932765537701108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9.4189372341007882E-2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8.9239106617439923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1.259522826904913E-2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0.2961997377119836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8.2578272329072888E-2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0.86210540197141583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8.2578272329072888E-2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0.1752636060789925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9.4260136080634247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7.7729929465876424E-2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0.1000401341790873</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1.0444047526939144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0.1000401341790873</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0.33363964160064086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8.9746256039307006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1.448214534451342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0.49620275696088711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0.13833761876790351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1.4442250373126653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0.13833761876790263</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0.42129619441018562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7.8911245771519019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F4-484E-99E0-1C5BDAEF99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F4-484E-99E0-1C5BDAEF99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3</c:v>
                </c:pt>
                <c:pt idx="1">
                  <c:v>11</c:v>
                </c:pt>
                <c:pt idx="2">
                  <c:v>12</c:v>
                </c:pt>
                <c:pt idx="3">
                  <c:v>54</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12-495E-8114-EDE99C9DA9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12-495E-8114-EDE99C9DA9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0.22607025965739069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0.30702524068360493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8.5596341620407301E-2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0.89361361552684926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8.5596341620407301E-2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0.30702524068360582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7.4934352834397089E-3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9.1580423033511753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0.40611077514112015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0.39488358521797995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0.11009059120139852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1.1493300925785652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0.11009059120139675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0.39488358521798084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0.23672961175555329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8.3221175686054885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0.47853127126151218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0.43522633326389926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0.12133784773299805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1.2667498488869855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0.12133784773299894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0.3850432894159983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8.5369090809544463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0.5241009981999456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0.38652741054529027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0.10776095217780934</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1.1250089929692635</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0.10776095217780934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0.35592704014745102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8.8805736082285947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0.26408334016463542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0.30158240726968444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8.4078920358093612E-2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0.87777195366577843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8.4078920358093612E-2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0.30158240726968444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0.12748068498252785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9.0417836411435655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0.46005569122981171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0.47092624981666997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0.13129071755655719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1.3706563923154569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0.13129071755655808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0.47092624981666908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3.0454730592044399E-2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8.4957784872365512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0.22481349305055787</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0.62351444849853888</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0.17383116651943364</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1.8147726206986174</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0.17383116651943453</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0.25517802504848142</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8.9003116701205975</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8.3707255805970746</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44-4F68-8939-41B09308E8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44-4F68-8939-41B09308E8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7.163084176324789</c:v>
                </c:pt>
                <c:pt idx="1">
                  <c:v>4.8961338257196969</c:v>
                </c:pt>
                <c:pt idx="2">
                  <c:v>4.1748433396507352</c:v>
                </c:pt>
                <c:pt idx="3">
                  <c:v>5.2757126600201101</c:v>
                </c:pt>
                <c:pt idx="4">
                  <c:v>2.8272242215266039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8.3860240915862114</c:v>
                </c:pt>
                <c:pt idx="1">
                  <c:v>5.8631339540930876</c:v>
                </c:pt>
                <c:pt idx="2">
                  <c:v>5.0366359906505567</c:v>
                </c:pt>
                <c:pt idx="3">
                  <c:v>6.1263293792393192</c:v>
                </c:pt>
                <c:pt idx="4">
                  <c:v>3.2685773566332479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F4-4379-8990-4E4CACE339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F4-4379-8990-4E4CACE339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0.3216391531356626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0.45080483994819254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0.12568101892346917</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1.3120919375428386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0.12568101892346917</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0.45080483994819254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0.17010870582300441</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8.75017167132164</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0.10341200793124372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0.33862898808319208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9.4407230109174733E-2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0.98559803646586275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9.4407230109174733E-2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4.9975366949883693E-2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9.0493808067750923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0.19417117290431918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0.84669467605229265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0.23605214534865837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2.4643507779027614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0.23605214534865659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0.21305443452179951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8.1090377897107455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0.76527169398461981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0.2856925627712239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2.9825896657977751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0.28569256277122435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0.72609288552809836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7.5743120545808242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8C-48D4-90AA-63FC9FAE74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8C-48D4-90AA-63FC9FAE74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B6-4144-B266-B192B89F18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B6-4144-B266-B192B89F18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9.0575937502954673E-2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8.9750285165198562E-2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0.93698019451239389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8.9750285165198562E-2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1.1830519798829542E-2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9.4924884460638772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0.27181703963059345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0.11635328891683105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1.2147117647679941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0.11635328891683194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0.41734723538116647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0.56074376495984524</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8.4876845341942371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7.7652768077033416</c:v>
                </c:pt>
                <c:pt idx="1">
                  <c:v>9.5119637141405224</c:v>
                </c:pt>
                <c:pt idx="2">
                  <c:v>9.1423892575967418</c:v>
                </c:pt>
                <c:pt idx="3">
                  <c:v>8.6693515070515499</c:v>
                </c:pt>
                <c:pt idx="4">
                  <c:v>8.4561374143979648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8.3012573380009087</c:v>
                </c:pt>
                <c:pt idx="2">
                  <c:v>8.3093872068280668</c:v>
                </c:pt>
                <c:pt idx="3">
                  <c:v>7.9298290009492707</c:v>
                </c:pt>
                <c:pt idx="4">
                  <c:v>7.7204325643007676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0.38292379542176835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0.38533367838739707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0.10742814857715821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1.1215345707777464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0.10742814857715643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0.38533367838739707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5.9662075875118958E-2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8.2615719979786011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0.25562613661164502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0.10492134397638786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1.0953638877753207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0.10492134397638608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0.37634202907939418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0.15564346067182022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8.7676102310330002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0.11356693856783373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0.15437334925792801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1.6116357797524827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0.15437334925792712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0.32688995763489892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8.0039973984944783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0.31827381099427576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0.23731677606126667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6.6162142860845208E-2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0.69072334837716198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6.6162142860845208E-2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0.23731677606126667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1.3433611715290894E-2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9.5698973975345201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0.33638583348911855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0.11033547656995957</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1.151886660948735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0.11033547656995779</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0.31678271944810987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8.82716991099044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8.8928291669790642</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F3-40BE-A541-208005650B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F3-40BE-A541-208005650B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9A-42A6-B7EF-C240F12EB9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9A-42A6-B7EF-C240F12EB9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3.9218463096647227E-2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0.22160393885648766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6.1781521325587008E-2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0.64499028345558429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6.1781521325587008E-2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0.19155920278786098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9.530072738652402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0.1286110669626499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0.26817956487864336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7.4766457636687988E-2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0.7805511691743412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7.4766457636687988E-2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0.14159437571754729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9.3831379545814535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9.2756877859362596</c:v>
                </c:pt>
                <c:pt idx="1">
                  <c:v>9.47297287467876</c:v>
                </c:pt>
                <c:pt idx="2">
                  <c:v>8.6784224019572314</c:v>
                </c:pt>
                <c:pt idx="3">
                  <c:v>6.9423636687434351</c:v>
                </c:pt>
                <c:pt idx="4">
                  <c:v>6.7116468914789067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9.6982678622349301</c:v>
                </c:pt>
                <c:pt idx="1">
                  <c:v>9.8326387953851881</c:v>
                </c:pt>
                <c:pt idx="2">
                  <c:v>8.835749239548063</c:v>
                </c:pt>
                <c:pt idx="3">
                  <c:v>6.9868645859978793</c:v>
                </c:pt>
                <c:pt idx="4">
                  <c:v>6.7495348838123164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0.90940949509084801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0.33690055513906403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3.5171938128608389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0.33690055513906358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0.8130551241324504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7.7652768077033416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0.42357907635792014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0.16736096257761712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1.7472246130596352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6.6093954631737617E-2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9.2571810787821764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0.61767753290554772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0.34472132884204765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9.6105729163199705E-2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1.0033301246825195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9.6105729163198816E-2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0.34472132884204676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0.43543030418551787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9.446760149739827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6.3162074098029137</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68-4979-AA59-FEC7984CC0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68-4979-AA59-FEC7984CC0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53-46E2-8EFA-5DE5EBF781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53-46E2-8EFA-5DE5EBF781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5.8765673738246704E-2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0.28600516981638391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2.9858532388264383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0.28600516981638435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0.99413124130550745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6.1047696262922342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0.57377335518622186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0.243190289674728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2.5388719880224713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0.243190289674728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0.25486477885876013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6.5276451933135924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5.085923242869903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53-4BB5-9492-7A14024A42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53-4BB5-9492-7A14024A42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3444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RJ1 | Guy's and St Thomas'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716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RJ1 | Guy's and St Thomas'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155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RJ1 | Guy's and St Thomas'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Guy's and St Thomas'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93561021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46886985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61410005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54040085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Guy's and St Thomas'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lang="en-GB" sz="1200" b="0">
                <a:solidFill>
                  <a:prstClr val="black"/>
                </a:solidFill>
                <a:latin typeface="Arial"/>
              </a:rPr>
              <a:t>Staff providing effective pain management support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15511072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66417060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02229715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4019300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Guy's and St Thomas'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lang="en-GB" sz="1200" b="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being able to stay with children and young people as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having good access to food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6449161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45495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AD9E741-DFF5-99A3-1012-D81E3219F04A}"/>
              </a:ext>
            </a:extLst>
          </p:cNvPr>
          <p:cNvGraphicFramePr/>
          <p:nvPr>
            <p:extLst>
              <p:ext uri="{D42A27DB-BD31-4B8C-83A1-F6EECF244321}">
                <p14:modId xmlns:p14="http://schemas.microsoft.com/office/powerpoint/2010/main" val="27981205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41C253F-D844-2110-F9DC-F04618AB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7872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77358830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3557258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44416452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5977221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404887850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77623451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6674788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415891487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30180350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2269504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0338D6E-2015-3A89-90EE-EB49DF1E71E2}"/>
              </a:ext>
            </a:extLst>
          </p:cNvPr>
          <p:cNvGraphicFramePr/>
          <p:nvPr>
            <p:extLst>
              <p:ext uri="{D42A27DB-BD31-4B8C-83A1-F6EECF244321}">
                <p14:modId xmlns:p14="http://schemas.microsoft.com/office/powerpoint/2010/main" val="20287049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43C067D-65EC-EAC6-C78D-C714A4A8D8E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61451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47361988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258290190"/>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25281674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9406278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70267457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3150219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78412643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9247260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033121219"/>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70905647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0625027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B79EF61-7124-A015-2F5A-469ED42A72DC}"/>
              </a:ext>
            </a:extLst>
          </p:cNvPr>
          <p:cNvGraphicFramePr/>
          <p:nvPr>
            <p:extLst>
              <p:ext uri="{D42A27DB-BD31-4B8C-83A1-F6EECF244321}">
                <p14:modId xmlns:p14="http://schemas.microsoft.com/office/powerpoint/2010/main" val="19668409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82526396-721C-F19D-1BBF-896122D0AB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22026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596982350"/>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04202385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044680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78766117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2710294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764458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406E4BB-0568-39FE-691C-66E4F9CFA0AD}"/>
              </a:ext>
            </a:extLst>
          </p:cNvPr>
          <p:cNvGraphicFramePr/>
          <p:nvPr>
            <p:extLst>
              <p:ext uri="{D42A27DB-BD31-4B8C-83A1-F6EECF244321}">
                <p14:modId xmlns:p14="http://schemas.microsoft.com/office/powerpoint/2010/main" val="28367262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D0197BD-A4BB-F2FC-37C6-CDAD217111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90061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7199053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18383851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054965885"/>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2826672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69135303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402747430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5783513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13803230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7618780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129069816"/>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483857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5711324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CCCC3D9-C339-B7F0-FF04-7740F1C57ECB}"/>
              </a:ext>
            </a:extLst>
          </p:cNvPr>
          <p:cNvGraphicFramePr/>
          <p:nvPr>
            <p:extLst>
              <p:ext uri="{D42A27DB-BD31-4B8C-83A1-F6EECF244321}">
                <p14:modId xmlns:p14="http://schemas.microsoft.com/office/powerpoint/2010/main" val="1930396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F8153AD-05C2-CBCD-CD5A-3C9348E095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71898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916139324"/>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510729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504419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471286195"/>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7940436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2298037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F0BAE8C-B0C7-F95D-7001-41485A262D6A}"/>
              </a:ext>
            </a:extLst>
          </p:cNvPr>
          <p:cNvGraphicFramePr/>
          <p:nvPr>
            <p:extLst>
              <p:ext uri="{D42A27DB-BD31-4B8C-83A1-F6EECF244321}">
                <p14:modId xmlns:p14="http://schemas.microsoft.com/office/powerpoint/2010/main" val="20365481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23A238E-C6C3-532E-A3BA-78F7CE7EA6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95716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64376530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7772624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198367246"/>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84383230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03310261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1577048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5516290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86A1EED-CDF7-AA94-38E1-CDB4091A3AF1}"/>
              </a:ext>
            </a:extLst>
          </p:cNvPr>
          <p:cNvGraphicFramePr/>
          <p:nvPr>
            <p:extLst>
              <p:ext uri="{D42A27DB-BD31-4B8C-83A1-F6EECF244321}">
                <p14:modId xmlns:p14="http://schemas.microsoft.com/office/powerpoint/2010/main" val="34252889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50CAA57-946B-9499-A34E-384A31FC0E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56604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78607508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053249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287675824"/>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824355721"/>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47751065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81756590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7393975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52774404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43022166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3599292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763460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0898494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0D1BC20-5369-3285-4FDE-2B42B4B812F1}"/>
              </a:ext>
            </a:extLst>
          </p:cNvPr>
          <p:cNvGraphicFramePr/>
          <p:nvPr>
            <p:extLst>
              <p:ext uri="{D42A27DB-BD31-4B8C-83A1-F6EECF244321}">
                <p14:modId xmlns:p14="http://schemas.microsoft.com/office/powerpoint/2010/main" val="26935253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D9B067-CB32-3387-7E3F-6B02DC36328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41153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21364929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417196811"/>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912973463"/>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948549721"/>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7369846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195766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8958541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8A6CA7F-3BA4-7E3A-30E3-40B8EA7CFEA6}"/>
              </a:ext>
            </a:extLst>
          </p:cNvPr>
          <p:cNvGraphicFramePr/>
          <p:nvPr>
            <p:extLst>
              <p:ext uri="{D42A27DB-BD31-4B8C-83A1-F6EECF244321}">
                <p14:modId xmlns:p14="http://schemas.microsoft.com/office/powerpoint/2010/main" val="35027360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54C2ACD-DEB3-5BB6-123C-DA110C3BC8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03112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50797332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03449978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285774415"/>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6298136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627594776"/>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24633135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1863655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57037698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20210198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5254682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1490222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962ECDC-DDF3-AB31-FD03-F7DCED4A6765}"/>
              </a:ext>
            </a:extLst>
          </p:cNvPr>
          <p:cNvGraphicFramePr/>
          <p:nvPr>
            <p:extLst>
              <p:ext uri="{D42A27DB-BD31-4B8C-83A1-F6EECF244321}">
                <p14:modId xmlns:p14="http://schemas.microsoft.com/office/powerpoint/2010/main" val="29207726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B11AA8F-F8DB-5087-4A09-933FC667503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504723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976006274"/>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7890956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9535864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50950603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98774795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483883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85673503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724283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83451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BDB10DE-F8A0-280D-1092-A7191BC875AE}"/>
              </a:ext>
            </a:extLst>
          </p:cNvPr>
          <p:cNvGraphicFramePr/>
          <p:nvPr>
            <p:extLst>
              <p:ext uri="{D42A27DB-BD31-4B8C-83A1-F6EECF244321}">
                <p14:modId xmlns:p14="http://schemas.microsoft.com/office/powerpoint/2010/main" val="11763837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EF7773D-7866-85B9-2B62-52BA7FC44D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75578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2506493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882783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540746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6461774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3425252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643A16C-FCF8-F5E6-6F20-106DFC37F126}"/>
              </a:ext>
            </a:extLst>
          </p:cNvPr>
          <p:cNvGraphicFramePr/>
          <p:nvPr>
            <p:extLst>
              <p:ext uri="{D42A27DB-BD31-4B8C-83A1-F6EECF244321}">
                <p14:modId xmlns:p14="http://schemas.microsoft.com/office/powerpoint/2010/main" val="25752523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2F4163D-5208-3013-FFDB-EDEE902D393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083440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033163910"/>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2935803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39596317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937124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4464754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31C0835-5626-D140-047D-1FE1E9FB46AE}"/>
              </a:ext>
            </a:extLst>
          </p:cNvPr>
          <p:cNvGraphicFramePr/>
          <p:nvPr>
            <p:extLst>
              <p:ext uri="{D42A27DB-BD31-4B8C-83A1-F6EECF244321}">
                <p14:modId xmlns:p14="http://schemas.microsoft.com/office/powerpoint/2010/main" val="35469252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343A61B-80A0-23E6-C524-41D849A875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78385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513429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13995940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710875933"/>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833899452"/>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40855604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5826843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765B785-64C8-9D0B-0A86-61A104FC7813}"/>
              </a:ext>
            </a:extLst>
          </p:cNvPr>
          <p:cNvGraphicFramePr/>
          <p:nvPr>
            <p:extLst>
              <p:ext uri="{D42A27DB-BD31-4B8C-83A1-F6EECF244321}">
                <p14:modId xmlns:p14="http://schemas.microsoft.com/office/powerpoint/2010/main" val="24123733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232DB7D-9FEB-80D8-F7A8-E2C9DB764C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88272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511099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5494664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491724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766392610"/>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243183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5100434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12DA2F5-046B-FA4F-989A-50D528858FF1}"/>
              </a:ext>
            </a:extLst>
          </p:cNvPr>
          <p:cNvGraphicFramePr/>
          <p:nvPr>
            <p:extLst>
              <p:ext uri="{D42A27DB-BD31-4B8C-83A1-F6EECF244321}">
                <p14:modId xmlns:p14="http://schemas.microsoft.com/office/powerpoint/2010/main" val="1099327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6C8CC27-C6EA-CC0E-202E-E2E29397EE3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75835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02648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3504086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2394452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41148290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C1CB860-786B-4B4C-2B13-DDF5A4E74B26}"/>
              </a:ext>
            </a:extLst>
          </p:cNvPr>
          <p:cNvGraphicFramePr/>
          <p:nvPr>
            <p:extLst>
              <p:ext uri="{D42A27DB-BD31-4B8C-83A1-F6EECF244321}">
                <p14:modId xmlns:p14="http://schemas.microsoft.com/office/powerpoint/2010/main" val="37662141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77B13BF-337E-703C-BD9C-23F3CB1E54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26924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1076425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951201053"/>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532643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2102641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0BB4F20-4950-388B-C3A5-3F9FEB38F0BF}"/>
              </a:ext>
            </a:extLst>
          </p:cNvPr>
          <p:cNvGraphicFramePr/>
          <p:nvPr>
            <p:extLst>
              <p:ext uri="{D42A27DB-BD31-4B8C-83A1-F6EECF244321}">
                <p14:modId xmlns:p14="http://schemas.microsoft.com/office/powerpoint/2010/main" val="6334302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2A4313A-705F-7AB9-672F-FD9440DE4B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87777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701639585"/>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6865883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483504644"/>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51855271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9814981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6115280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A3F28D3-42EC-1B68-7C4C-3BABE225A53A}"/>
              </a:ext>
            </a:extLst>
          </p:cNvPr>
          <p:cNvGraphicFramePr/>
          <p:nvPr>
            <p:extLst>
              <p:ext uri="{D42A27DB-BD31-4B8C-83A1-F6EECF244321}">
                <p14:modId xmlns:p14="http://schemas.microsoft.com/office/powerpoint/2010/main" val="37014377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17AC3E0-D85F-F00B-464C-38F84A64D1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003201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62078863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3507674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64524646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86408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9795763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8622C0B-C951-52F6-645F-152959320C86}"/>
              </a:ext>
            </a:extLst>
          </p:cNvPr>
          <p:cNvGraphicFramePr/>
          <p:nvPr>
            <p:extLst>
              <p:ext uri="{D42A27DB-BD31-4B8C-83A1-F6EECF244321}">
                <p14:modId xmlns:p14="http://schemas.microsoft.com/office/powerpoint/2010/main" val="7329204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5F06388-B553-410C-9F0A-91B49F99CA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53162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14936925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5078899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92789015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22101878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491402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0517610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0BD6194-CFDF-5D43-0B93-6707C5750C16}"/>
              </a:ext>
            </a:extLst>
          </p:cNvPr>
          <p:cNvGraphicFramePr/>
          <p:nvPr>
            <p:extLst>
              <p:ext uri="{D42A27DB-BD31-4B8C-83A1-F6EECF244321}">
                <p14:modId xmlns:p14="http://schemas.microsoft.com/office/powerpoint/2010/main" val="11583333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45E113D-8BA7-2D5A-489A-17F5308B415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71580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53642072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89250606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121602901"/>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20653576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79890267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6539436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1275340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785E181-2FF1-08DE-AD39-0190DDC84CBD}"/>
              </a:ext>
            </a:extLst>
          </p:cNvPr>
          <p:cNvGraphicFramePr/>
          <p:nvPr>
            <p:extLst>
              <p:ext uri="{D42A27DB-BD31-4B8C-83A1-F6EECF244321}">
                <p14:modId xmlns:p14="http://schemas.microsoft.com/office/powerpoint/2010/main" val="40307823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5E72336-922F-BDFD-47C9-5A82866D20D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32696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487386694"/>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91653685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64330034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162946923"/>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59894015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19434328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65466022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338583608"/>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421969029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40340181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5602223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8140464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8A781E4-275E-4CE1-DF8D-AEE5B4AB8132}"/>
              </a:ext>
            </a:extLst>
          </p:cNvPr>
          <p:cNvGraphicFramePr/>
          <p:nvPr>
            <p:extLst>
              <p:ext uri="{D42A27DB-BD31-4B8C-83A1-F6EECF244321}">
                <p14:modId xmlns:p14="http://schemas.microsoft.com/office/powerpoint/2010/main" val="6384596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1592DEA-688C-91E3-BD37-553E943D18B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30931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21133477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21985262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35669577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04468759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78938438"/>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54019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319259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04107010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12171</Words>
  <Application>Microsoft Office PowerPoint</Application>
  <PresentationFormat>Widescreen</PresentationFormat>
  <Paragraphs>1614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Guy's and St Thomas'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